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media/audio2" ContentType="audio/x-wav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media/audio1" ContentType="audio/x-wav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media/audio3" ContentType="audio/x-wav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006A90-A73B-4226-B519-EF434AD09093}" type="datetimeFigureOut">
              <a:rPr lang="en-US" smtClean="0"/>
              <a:pPr/>
              <a:t>11/20/2008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D6AFCA-055B-4E56-9B2C-C69D7C31DDA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D6AFCA-055B-4E56-9B2C-C69D7C31DDA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D6AFCA-055B-4E56-9B2C-C69D7C31DDAC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D6AFCA-055B-4E56-9B2C-C69D7C31DDA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D6AFCA-055B-4E56-9B2C-C69D7C31DDA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D6AFCA-055B-4E56-9B2C-C69D7C31DDA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D6AFCA-055B-4E56-9B2C-C69D7C31DDA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D6AFCA-055B-4E56-9B2C-C69D7C31DDA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D6AFCA-055B-4E56-9B2C-C69D7C31DDA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D6AFCA-055B-4E56-9B2C-C69D7C31DDA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D6AFCA-055B-4E56-9B2C-C69D7C31DDA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3FB76-C986-4979-A83E-2FE7E03D94E1}" type="datetimeFigureOut">
              <a:rPr lang="en-US" smtClean="0"/>
              <a:pPr/>
              <a:t>11/20/2008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18CF8-E6DC-4467-A0DB-84E45D58BF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3FB76-C986-4979-A83E-2FE7E03D94E1}" type="datetimeFigureOut">
              <a:rPr lang="en-US" smtClean="0"/>
              <a:pPr/>
              <a:t>11/20/2008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18CF8-E6DC-4467-A0DB-84E45D58BF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3FB76-C986-4979-A83E-2FE7E03D94E1}" type="datetimeFigureOut">
              <a:rPr lang="en-US" smtClean="0"/>
              <a:pPr/>
              <a:t>11/20/2008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18CF8-E6DC-4467-A0DB-84E45D58BF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3FB76-C986-4979-A83E-2FE7E03D94E1}" type="datetimeFigureOut">
              <a:rPr lang="en-US" smtClean="0"/>
              <a:pPr/>
              <a:t>11/20/2008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18CF8-E6DC-4467-A0DB-84E45D58BF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3FB76-C986-4979-A83E-2FE7E03D94E1}" type="datetimeFigureOut">
              <a:rPr lang="en-US" smtClean="0"/>
              <a:pPr/>
              <a:t>11/20/2008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18CF8-E6DC-4467-A0DB-84E45D58BF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3FB76-C986-4979-A83E-2FE7E03D94E1}" type="datetimeFigureOut">
              <a:rPr lang="en-US" smtClean="0"/>
              <a:pPr/>
              <a:t>11/20/2008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18CF8-E6DC-4467-A0DB-84E45D58BF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3FB76-C986-4979-A83E-2FE7E03D94E1}" type="datetimeFigureOut">
              <a:rPr lang="en-US" smtClean="0"/>
              <a:pPr/>
              <a:t>11/20/2008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18CF8-E6DC-4467-A0DB-84E45D58BF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3FB76-C986-4979-A83E-2FE7E03D94E1}" type="datetimeFigureOut">
              <a:rPr lang="en-US" smtClean="0"/>
              <a:pPr/>
              <a:t>11/20/2008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18CF8-E6DC-4467-A0DB-84E45D58BF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3FB76-C986-4979-A83E-2FE7E03D94E1}" type="datetimeFigureOut">
              <a:rPr lang="en-US" smtClean="0"/>
              <a:pPr/>
              <a:t>11/20/2008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18CF8-E6DC-4467-A0DB-84E45D58BF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3FB76-C986-4979-A83E-2FE7E03D94E1}" type="datetimeFigureOut">
              <a:rPr lang="en-US" smtClean="0"/>
              <a:pPr/>
              <a:t>11/20/2008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18CF8-E6DC-4467-A0DB-84E45D58BF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3FB76-C986-4979-A83E-2FE7E03D94E1}" type="datetimeFigureOut">
              <a:rPr lang="en-US" smtClean="0"/>
              <a:pPr/>
              <a:t>11/20/2008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18CF8-E6DC-4467-A0DB-84E45D58BF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63FB76-C986-4979-A83E-2FE7E03D94E1}" type="datetimeFigureOut">
              <a:rPr lang="en-US" smtClean="0"/>
              <a:pPr/>
              <a:t>11/20/2008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18CF8-E6DC-4467-A0DB-84E45D58BF3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listverse.com/wp-content/uploads/2007/11/strontium.jpg" TargetMode="External"/><Relationship Id="rId4" Type="http://schemas.openxmlformats.org/officeDocument/2006/relationships/hyperlink" Target="http://www.webelements.com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3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hyperlink" Target="http://www.youtube.com/watch?v=PB38NyjmneE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eb1.caryacademy.org/chemistry/rushin/StudentProjects/ElementWebSites/americium/images/crystal.gif&amp;imgrefurl=http://web1.caryacademy.org/chemistry/rushin/StudentProjects/ElementWebSites/americium/properties.htm&amp;h=320&amp;w=320&amp;sz=6&amp;hl=en&amp;start=21&amp;usg=__QLYd9l4ZQiw556xPUqmqttWM1kM=&amp;tbnid=IObJYrteoE7zlM:&amp;tbnh=118&amp;tbnw=118&amp;prev=/images?q=americium&amp;start=20&amp;gbv=2&amp;ndsp=20&amp;hl=en&amp;sa=N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Image:Americium.jpg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Image:RightElbowXray.jpg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listverse.com/wp-content/uploads/2007/11/strontiu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0"/>
            <a:ext cx="6477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133600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AMERICIUM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By Reese Lusk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895600" y="4800600"/>
            <a:ext cx="3170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4"/>
              </a:rPr>
              <a:t>http://www.webelements.com/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5"/>
              </a:rPr>
              <a:t>http://listverse.com/wp-content/uploads/2007/11/strontium.jpg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4"/>
              </a:rPr>
              <a:t>http://www.youtube.com/watch?v=PB38NyjmneE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It </a:t>
            </a:r>
            <a:r>
              <a:rPr lang="en-US" smtClean="0"/>
              <a:t>is very expensive to make.</a:t>
            </a:r>
            <a:endParaRPr lang="en-US" dirty="0"/>
          </a:p>
        </p:txBody>
      </p:sp>
      <p:pic>
        <p:nvPicPr>
          <p:cNvPr id="1026" name="Picture 2" descr="http://www.motortrend.com/roadtests/coupe/112_0411+Road_Test_Ford_Mustang_06z_Ford_Mustang+Overhead_View_Covered_With_the_American_Flag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38600" y="3505200"/>
            <a:ext cx="4572000" cy="28575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7000">
    <p:sndAc>
      <p:stSnd>
        <p:snd r:embed="rId3" name="voltage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hegio.net/kazakhstan/american-fla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8648700" cy="54483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AMERICIUM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Americium is an American metal that is white and silvery. It is also very malleable. It is manmade and was created in 1944 by American scientist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70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Crystalline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Hexagonal</a:t>
            </a:r>
            <a:endParaRPr lang="en-US" dirty="0"/>
          </a:p>
        </p:txBody>
      </p:sp>
      <p:pic>
        <p:nvPicPr>
          <p:cNvPr id="15362" name="Picture 2" descr="http://tbn0.google.com/images?q=tbn:IObJYrteoE7zlM:http://web1.caryacademy.org/chemistry/rushin/StudentProjects/ElementWebSites/americium/images/crystal.gif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2133600"/>
            <a:ext cx="3124200" cy="2571750"/>
          </a:xfrm>
          <a:prstGeom prst="rect">
            <a:avLst/>
          </a:prstGeom>
          <a:noFill/>
        </p:spPr>
      </p:pic>
      <p:pic>
        <p:nvPicPr>
          <p:cNvPr id="15366" name="Picture 6" descr="http://www.webelements.com/_media/compounds/Am/Am1O1-1229697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0" y="2057400"/>
            <a:ext cx="38100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Americium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atomic number is 95 and the symbol is Am. The atomic mass is 243.0. </a:t>
            </a:r>
          </a:p>
          <a:p>
            <a:r>
              <a:rPr lang="en-US" dirty="0" smtClean="0"/>
              <a:t>Protons/Electrons-95</a:t>
            </a:r>
          </a:p>
          <a:p>
            <a:r>
              <a:rPr lang="en-US" dirty="0" smtClean="0"/>
              <a:t>Neutrons-148</a:t>
            </a:r>
            <a:endParaRPr lang="en-US" dirty="0"/>
          </a:p>
        </p:txBody>
      </p:sp>
      <p:pic>
        <p:nvPicPr>
          <p:cNvPr id="4098" name="Picture 2" descr="Sample of Americium">
            <a:hlinkClick r:id="rId3" tooltip="Sample of Americium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3600" y="3276600"/>
            <a:ext cx="1428750" cy="2162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lh4.ggpht.com/_xaJRLIxtnzM/SBI1Vj5n_wI/AAAAAAAAI-I/2gj3reHRNUI/Kudu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457200"/>
            <a:ext cx="8686800" cy="57912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Americium</a:t>
            </a:r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Block: f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Period: 7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Group: n/a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usinspect.com/SmokeDetectors/images/Ionization_Chamber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1"/>
            <a:ext cx="8077200" cy="683635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Uses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It is used to gauge glass thickness. The most common in smoke detectors</a:t>
            </a:r>
            <a:r>
              <a:rPr lang="en-US" dirty="0" smtClean="0"/>
              <a:t>. </a:t>
            </a:r>
            <a:endParaRPr lang="en-US" dirty="0"/>
          </a:p>
        </p:txBody>
      </p:sp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also an important gamma ray in radiology.</a:t>
            </a:r>
            <a:endParaRPr lang="en-US" dirty="0"/>
          </a:p>
        </p:txBody>
      </p:sp>
      <p:pic>
        <p:nvPicPr>
          <p:cNvPr id="1026" name="Picture 2" descr="A radiograph of a right elbow-joint">
            <a:hlinkClick r:id="rId3" tooltip="A radiograph of a right elbow-joint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" y="2819400"/>
            <a:ext cx="1905000" cy="2628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is it Found?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Since it is manmade you can find it at the University of Chicago where it was created.</a:t>
            </a:r>
            <a:endParaRPr lang="en-US" dirty="0"/>
          </a:p>
        </p:txBody>
      </p:sp>
      <p:pic>
        <p:nvPicPr>
          <p:cNvPr id="20482" name="Picture 2" descr="http://www.kumah.org/uploaded_images/Chicago-U-76462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2743200"/>
            <a:ext cx="4268955" cy="3200400"/>
          </a:xfrm>
          <a:prstGeom prst="rect">
            <a:avLst/>
          </a:prstGeom>
          <a:noFill/>
        </p:spPr>
      </p:pic>
      <p:pic>
        <p:nvPicPr>
          <p:cNvPr id="3074" name="Picture 2" descr="http://i80.photobucket.com/albums/j182/swiftian/083007/lehrer_sin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3657600"/>
            <a:ext cx="1419225" cy="1352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Chemical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Boiling point-2607 degrees</a:t>
            </a:r>
          </a:p>
          <a:p>
            <a:r>
              <a:rPr lang="en-US" dirty="0" smtClean="0"/>
              <a:t>Melting point-994 degrees</a:t>
            </a:r>
          </a:p>
          <a:p>
            <a:r>
              <a:rPr lang="en-US" dirty="0" smtClean="0"/>
              <a:t>Atomic mass- 243 g.mol -1</a:t>
            </a:r>
          </a:p>
          <a:p>
            <a:r>
              <a:rPr lang="en-US" dirty="0" smtClean="0"/>
              <a:t>Atomic number-95</a:t>
            </a:r>
            <a:endParaRPr lang="en-US" dirty="0"/>
          </a:p>
        </p:txBody>
      </p:sp>
      <p:pic>
        <p:nvPicPr>
          <p:cNvPr id="1026" name="Picture 2" descr="http://www.theodoregray.com/PeriodicTable/Tiles/095/s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3352800"/>
            <a:ext cx="3200400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164</Words>
  <Application>Microsoft Office PowerPoint</Application>
  <PresentationFormat>On-screen Show (4:3)</PresentationFormat>
  <Paragraphs>40</Paragraphs>
  <Slides>10</Slides>
  <Notes>10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AMERICIUM</vt:lpstr>
      <vt:lpstr>AMERICIUM</vt:lpstr>
      <vt:lpstr>Crystalline Structure</vt:lpstr>
      <vt:lpstr>Americium</vt:lpstr>
      <vt:lpstr>Americium </vt:lpstr>
      <vt:lpstr>Uses</vt:lpstr>
      <vt:lpstr>USES</vt:lpstr>
      <vt:lpstr>Where is it Found?</vt:lpstr>
      <vt:lpstr>Chemical Properties</vt:lpstr>
      <vt:lpstr>Video…</vt:lpstr>
    </vt:vector>
  </TitlesOfParts>
  <Company>DLCS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AMERICIUM</dc:title>
  <dc:creator>David Lipscomb</dc:creator>
  <cp:lastModifiedBy> </cp:lastModifiedBy>
  <cp:revision>27</cp:revision>
  <dcterms:created xsi:type="dcterms:W3CDTF">2008-09-29T14:11:33Z</dcterms:created>
  <dcterms:modified xsi:type="dcterms:W3CDTF">2008-11-20T14:35:25Z</dcterms:modified>
</cp:coreProperties>
</file>